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9" r:id="rId4"/>
    <p:sldId id="263" r:id="rId5"/>
    <p:sldId id="270" r:id="rId6"/>
    <p:sldId id="261" r:id="rId7"/>
    <p:sldId id="257" r:id="rId8"/>
    <p:sldId id="258" r:id="rId9"/>
    <p:sldId id="259" r:id="rId10"/>
    <p:sldId id="260" r:id="rId11"/>
    <p:sldId id="265" r:id="rId12"/>
    <p:sldId id="271" r:id="rId13"/>
    <p:sldId id="267" r:id="rId14"/>
    <p:sldId id="268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A82"/>
    <a:srgbClr val="7E0000"/>
    <a:srgbClr val="8E0000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081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047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123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451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518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02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69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445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439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341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76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99CD5-F196-4E20-B5AB-C02D399DBC7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A275C-709E-47E7-86AB-6C1545B89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36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0"/>
            <a:ext cx="9144000" cy="6858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2959100" y="969963"/>
            <a:ext cx="4953000" cy="63023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     ПРОЕКТ</a:t>
            </a:r>
            <a:endParaRPr lang="ru-RU" b="1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47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6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479" y="0"/>
            <a:ext cx="9146029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28" y="1764073"/>
            <a:ext cx="4584589" cy="20002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43663" y="2502568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552698" y="2850699"/>
            <a:ext cx="914064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800" dirty="0" smtClean="0">
                <a:latin typeface="Bookman Old Style" panose="02050604050505020204" pitchFamily="18" charset="0"/>
              </a:rPr>
              <a:t>Осуществление патриотического воспитания, 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ф</a:t>
            </a:r>
            <a:r>
              <a:rPr lang="ru-RU" sz="2800" dirty="0" smtClean="0">
                <a:latin typeface="Bookman Old Style" panose="02050604050505020204" pitchFamily="18" charset="0"/>
              </a:rPr>
              <a:t>ормирование представления о празднике, </a:t>
            </a:r>
          </a:p>
          <a:p>
            <a:r>
              <a:rPr lang="ru-RU" sz="2800" dirty="0" smtClean="0">
                <a:latin typeface="Bookman Old Style" panose="02050604050505020204" pitchFamily="18" charset="0"/>
              </a:rPr>
              <a:t>посвященному Дню Победы.</a:t>
            </a:r>
          </a:p>
          <a:p>
            <a:r>
              <a:rPr lang="ru-RU" sz="2800" dirty="0" smtClean="0">
                <a:latin typeface="Bookman Old Style" panose="02050604050505020204" pitchFamily="18" charset="0"/>
              </a:rPr>
              <a:t>2. Способствование воспитанию уважения</a:t>
            </a:r>
          </a:p>
          <a:p>
            <a:r>
              <a:rPr lang="ru-RU" sz="2800" dirty="0" smtClean="0">
                <a:latin typeface="Bookman Old Style" panose="02050604050505020204" pitchFamily="18" charset="0"/>
              </a:rPr>
              <a:t>к ветеранам Войны, желания узнать </a:t>
            </a:r>
          </a:p>
          <a:p>
            <a:r>
              <a:rPr lang="ru-RU" sz="2800" dirty="0" smtClean="0">
                <a:latin typeface="Bookman Old Style" panose="02050604050505020204" pitchFamily="18" charset="0"/>
              </a:rPr>
              <a:t>о храбрости солдат в годы ВОВ.</a:t>
            </a:r>
            <a:endParaRPr lang="ru-RU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190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952" y="0"/>
            <a:ext cx="9150096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143410" y="1427293"/>
            <a:ext cx="27927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Bookman Old Style" panose="02050604050505020204" pitchFamily="18" charset="0"/>
              </a:rPr>
              <a:t>Задачи:</a:t>
            </a:r>
            <a:endParaRPr lang="ru-RU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  <a:latin typeface="Bookman Old Style" panose="0205060405050502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569" y="2631104"/>
            <a:ext cx="8258992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dirty="0" smtClean="0">
                <a:latin typeface="Bookman Old Style" panose="02050604050505020204" pitchFamily="18" charset="0"/>
              </a:rPr>
              <a:t>1. Развивать нравственные чувства </a:t>
            </a:r>
          </a:p>
          <a:p>
            <a:r>
              <a:rPr lang="ru-RU" sz="2600" dirty="0" smtClean="0">
                <a:latin typeface="Bookman Old Style" panose="02050604050505020204" pitchFamily="18" charset="0"/>
              </a:rPr>
              <a:t>сопереживания, благодарности, гордости </a:t>
            </a:r>
          </a:p>
          <a:p>
            <a:r>
              <a:rPr lang="ru-RU" sz="2600" dirty="0" smtClean="0">
                <a:latin typeface="Bookman Old Style" panose="02050604050505020204" pitchFamily="18" charset="0"/>
              </a:rPr>
              <a:t>за свой народ, армии. </a:t>
            </a:r>
          </a:p>
          <a:p>
            <a:r>
              <a:rPr lang="ru-RU" sz="2600" dirty="0" smtClean="0">
                <a:latin typeface="Bookman Old Style" panose="02050604050505020204" pitchFamily="18" charset="0"/>
              </a:rPr>
              <a:t>2. Воспитывать интерес к устному народному</a:t>
            </a:r>
          </a:p>
          <a:p>
            <a:r>
              <a:rPr lang="ru-RU" sz="2600" dirty="0" smtClean="0">
                <a:latin typeface="Bookman Old Style" panose="02050604050505020204" pitchFamily="18" charset="0"/>
              </a:rPr>
              <a:t> творчеству посредством заучивания стихов, </a:t>
            </a:r>
          </a:p>
          <a:p>
            <a:r>
              <a:rPr lang="ru-RU" sz="2600" dirty="0" smtClean="0">
                <a:latin typeface="Bookman Old Style" panose="02050604050505020204" pitchFamily="18" charset="0"/>
              </a:rPr>
              <a:t>пословиц о войне, о Родине.</a:t>
            </a:r>
          </a:p>
          <a:p>
            <a:r>
              <a:rPr lang="ru-RU" sz="2600" dirty="0" smtClean="0">
                <a:latin typeface="Bookman Old Style" panose="02050604050505020204" pitchFamily="18" charset="0"/>
              </a:rPr>
              <a:t>3. Закреплять навыки речевой и продуктивной</a:t>
            </a:r>
          </a:p>
          <a:p>
            <a:r>
              <a:rPr lang="ru-RU" sz="2600" dirty="0">
                <a:latin typeface="Bookman Old Style" panose="02050604050505020204" pitchFamily="18" charset="0"/>
              </a:rPr>
              <a:t>д</a:t>
            </a:r>
            <a:r>
              <a:rPr lang="ru-RU" sz="2600" dirty="0" smtClean="0">
                <a:latin typeface="Bookman Old Style" panose="02050604050505020204" pitchFamily="18" charset="0"/>
              </a:rPr>
              <a:t>еятельности на патриотическом материале.</a:t>
            </a:r>
            <a:endParaRPr lang="ru-RU" sz="26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24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952" y="0"/>
            <a:ext cx="915009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9349" y="2695073"/>
            <a:ext cx="9147056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Участники проекта: </a:t>
            </a:r>
            <a:r>
              <a:rPr lang="ru-RU" sz="2800" dirty="0" smtClean="0">
                <a:latin typeface="Bookman Old Style" panose="02050604050505020204" pitchFamily="18" charset="0"/>
              </a:rPr>
              <a:t>дети, родители, </a:t>
            </a:r>
          </a:p>
          <a:p>
            <a:r>
              <a:rPr lang="ru-RU" sz="2800" dirty="0">
                <a:latin typeface="Bookman Old Style" panose="02050604050505020204" pitchFamily="18" charset="0"/>
              </a:rPr>
              <a:t>х</a:t>
            </a:r>
            <a:r>
              <a:rPr lang="ru-RU" sz="2800" dirty="0" smtClean="0">
                <a:latin typeface="Bookman Old Style" panose="02050604050505020204" pitchFamily="18" charset="0"/>
              </a:rPr>
              <a:t>удожественные руководители.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Срок реализации проекта: </a:t>
            </a:r>
          </a:p>
          <a:p>
            <a:pPr algn="ctr"/>
            <a:r>
              <a:rPr lang="ru-RU" sz="2800" dirty="0" smtClean="0">
                <a:latin typeface="Bookman Old Style" panose="02050604050505020204" pitchFamily="18" charset="0"/>
              </a:rPr>
              <a:t>03.04.20 – 30.04.20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Тип проекта: </a:t>
            </a:r>
            <a:r>
              <a:rPr lang="ru-RU" sz="2800" dirty="0" smtClean="0">
                <a:latin typeface="Bookman Old Style" panose="02050604050505020204" pitchFamily="18" charset="0"/>
              </a:rPr>
              <a:t>творческий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По количеству участников: </a:t>
            </a:r>
            <a:r>
              <a:rPr lang="ru-RU" sz="2800" dirty="0" smtClean="0">
                <a:latin typeface="Bookman Old Style" panose="02050604050505020204" pitchFamily="18" charset="0"/>
              </a:rPr>
              <a:t>коллективный</a:t>
            </a:r>
          </a:p>
          <a:p>
            <a:endParaRPr lang="ru-RU" sz="32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3200" dirty="0" smtClean="0">
                <a:latin typeface="Bookman Old Style" panose="02050604050505020204" pitchFamily="18" charset="0"/>
              </a:rPr>
              <a:t>                                  </a:t>
            </a:r>
            <a:endParaRPr lang="ru-RU" sz="2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210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283"/>
            <a:ext cx="9160042" cy="68700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847" y="2895863"/>
            <a:ext cx="4298053" cy="132294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2689" y="2658469"/>
            <a:ext cx="876554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Book Antiqua" panose="02040602050305030304" pitchFamily="18" charset="0"/>
              </a:rPr>
              <a:t>КОНКУРС </a:t>
            </a:r>
          </a:p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Book Antiqua" panose="02040602050305030304" pitchFamily="18" charset="0"/>
              </a:rPr>
              <a:t>«Мой прадед в годы войны»</a:t>
            </a:r>
          </a:p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Book Antiqua" panose="02040602050305030304" pitchFamily="18" charset="0"/>
              </a:rPr>
              <a:t>(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Book Antiqua" panose="02040602050305030304" pitchFamily="18" charset="0"/>
              </a:rPr>
              <a:t>истории, рассказы в дни войны)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229" y="1299412"/>
            <a:ext cx="3103771" cy="40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3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500" y="0"/>
            <a:ext cx="9144000" cy="6858000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935" y="2624688"/>
            <a:ext cx="8160254" cy="93886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23893" y="2758788"/>
            <a:ext cx="7954296" cy="1446550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 Antiqua" panose="02040602050305030304" pitchFamily="18" charset="0"/>
              </a:rPr>
              <a:t>КОНКУРС СТИХОВ</a:t>
            </a:r>
          </a:p>
          <a:p>
            <a:pPr algn="ctr"/>
            <a:r>
              <a:rPr lang="ru-RU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Book Antiqua" panose="02040602050305030304" pitchFamily="18" charset="0"/>
              </a:rPr>
              <a:t>(авторские)</a:t>
            </a:r>
            <a:endParaRPr lang="ru-RU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6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5032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05877" y="223604"/>
            <a:ext cx="776526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Book Antiqua" panose="02040602050305030304" pitchFamily="18" charset="0"/>
              </a:rPr>
              <a:t>ФОТОКОНКУРС</a:t>
            </a:r>
          </a:p>
          <a:p>
            <a:pPr algn="ctr"/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Book Antiqua" panose="02040602050305030304" pitchFamily="18" charset="0"/>
              </a:rPr>
              <a:t>«МОЙ ДЕД В ГОДЫ ВОЙНЫ»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  <a:latin typeface="Book Antiqua" panose="0204060205030503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307" y="1748328"/>
            <a:ext cx="3193514" cy="490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9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B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9795" y="0"/>
            <a:ext cx="9160042" cy="68700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1264" y="689811"/>
            <a:ext cx="69762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К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О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Н</a:t>
            </a:r>
            <a:b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К</a:t>
            </a:r>
            <a:b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У</a:t>
            </a:r>
            <a:b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Р</a:t>
            </a:r>
            <a:b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С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546" y="3054063"/>
            <a:ext cx="688908" cy="74987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173530" y="428177"/>
            <a:ext cx="65772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Р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И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С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У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Н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К</a:t>
            </a:r>
          </a:p>
          <a:p>
            <a:r>
              <a:rPr lang="ru-RU" sz="4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О</a:t>
            </a:r>
          </a:p>
          <a:p>
            <a:r>
              <a:rPr lang="ru-RU" sz="4800" dirty="0">
                <a:solidFill>
                  <a:srgbClr val="C00000"/>
                </a:solidFill>
                <a:latin typeface="Bookman Old Style" panose="02050604050505020204" pitchFamily="18" charset="0"/>
              </a:rPr>
              <a:t>В</a:t>
            </a:r>
          </a:p>
        </p:txBody>
      </p:sp>
    </p:spTree>
    <p:extLst>
      <p:ext uri="{BB962C8B-B14F-4D97-AF65-F5344CB8AC3E}">
        <p14:creationId xmlns:p14="http://schemas.microsoft.com/office/powerpoint/2010/main" val="144769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9647" y="12032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29790" y="5075475"/>
            <a:ext cx="66415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Bookman Old Style" panose="02050604050505020204" pitchFamily="18" charset="0"/>
              </a:rPr>
              <a:t>(Ролики песен о войне)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95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812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76507" y="228015"/>
            <a:ext cx="1150827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Bookman Old Style" panose="02050604050505020204" pitchFamily="18" charset="0"/>
              </a:rPr>
              <a:t>МОЙ ДЕД ДОШЕЛ ДО БЕРЛИНА…</a:t>
            </a:r>
          </a:p>
          <a:p>
            <a:pPr algn="ctr"/>
            <a:r>
              <a:rPr lang="ru-RU" sz="4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Bookman Old Style" panose="02050604050505020204" pitchFamily="18" charset="0"/>
              </a:rPr>
              <a:t>(фото, рассказы) </a:t>
            </a:r>
            <a:endParaRPr lang="ru-RU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  <a:latin typeface="Bookman Old Style" panose="020506040505050202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4322" y="2118024"/>
            <a:ext cx="2447679" cy="600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9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952" y="0"/>
            <a:ext cx="915009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89920" y="2839452"/>
            <a:ext cx="865813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Bookman Old Style" panose="02050604050505020204" pitchFamily="18" charset="0"/>
              </a:rPr>
              <a:t>В нашем поселке не осталось в живых</a:t>
            </a:r>
          </a:p>
          <a:p>
            <a:r>
              <a:rPr lang="ru-RU" sz="3200" dirty="0" smtClean="0">
                <a:latin typeface="Bookman Old Style" panose="02050604050505020204" pitchFamily="18" charset="0"/>
              </a:rPr>
              <a:t>Ни одного ветерана-участника Великой </a:t>
            </a:r>
          </a:p>
          <a:p>
            <a:r>
              <a:rPr lang="ru-RU" sz="3200" dirty="0" smtClean="0">
                <a:latin typeface="Bookman Old Style" panose="02050604050505020204" pitchFamily="18" charset="0"/>
              </a:rPr>
              <a:t>Отечественной войны, но память о них</a:t>
            </a:r>
          </a:p>
          <a:p>
            <a:r>
              <a:rPr lang="ru-RU" sz="3200" dirty="0" smtClean="0">
                <a:latin typeface="Bookman Old Style" panose="02050604050505020204" pitchFamily="18" charset="0"/>
              </a:rPr>
              <a:t> хранится в сердце каждого из нас.</a:t>
            </a:r>
            <a:endParaRPr lang="ru-RU" sz="3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41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807"/>
          <a:stretch/>
        </p:blipFill>
        <p:spPr>
          <a:xfrm>
            <a:off x="0" y="-1"/>
            <a:ext cx="12192000" cy="76782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09222" y="0"/>
            <a:ext cx="87735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Bookman Old Style" panose="02050604050505020204" pitchFamily="18" charset="0"/>
              </a:rPr>
              <a:t>Ветераны нашего села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77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985" y="0"/>
            <a:ext cx="9146029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216" y="1948420"/>
            <a:ext cx="7550026" cy="49095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3595730"/>
            <a:ext cx="4543231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Bookman Old Style" panose="02050604050505020204" pitchFamily="18" charset="0"/>
              </a:rPr>
              <a:t>НИ КТО НЕ ЗАБЫТ</a:t>
            </a:r>
          </a:p>
          <a:p>
            <a:pPr algn="ctr"/>
            <a:r>
              <a:rPr lang="ru-RU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Bookman Old Style" panose="02050604050505020204" pitchFamily="18" charset="0"/>
              </a:rPr>
              <a:t>И</a:t>
            </a:r>
          </a:p>
          <a:p>
            <a:pPr algn="ctr"/>
            <a:r>
              <a:rPr lang="ru-RU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Bookman Old Style" panose="02050604050505020204" pitchFamily="18" charset="0"/>
              </a:rPr>
              <a:t>НИ ЧТО НЕ ЗАБЫТО…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2907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837713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86417" y="1026694"/>
            <a:ext cx="4483920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День Победы </a:t>
            </a:r>
          </a:p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Майский праздник –</a:t>
            </a:r>
          </a:p>
          <a:p>
            <a:pPr lvl="0" algn="ctr"/>
            <a:r>
              <a:rPr lang="ru-RU" sz="2500" dirty="0">
                <a:solidFill>
                  <a:prstClr val="white"/>
                </a:solidFill>
                <a:latin typeface="Bookman Old Style" panose="02050604050505020204" pitchFamily="18" charset="0"/>
              </a:rPr>
              <a:t>День Победы </a:t>
            </a:r>
          </a:p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Отмечает вся страна.</a:t>
            </a:r>
          </a:p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Надевают наши деды</a:t>
            </a:r>
          </a:p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Боевые ордена.</a:t>
            </a:r>
          </a:p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Их с утра зовет дорога</a:t>
            </a:r>
          </a:p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На торжественный парад.</a:t>
            </a:r>
          </a:p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И задумчиво </a:t>
            </a:r>
            <a:r>
              <a:rPr lang="ru-RU" sz="2500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сс</a:t>
            </a:r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порога,</a:t>
            </a:r>
          </a:p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Вслед им бабушки глядят.</a:t>
            </a:r>
          </a:p>
          <a:p>
            <a:pPr algn="ctr"/>
            <a:endParaRPr lang="ru-RU" sz="2500" dirty="0" smtClean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             (Т. Белозёров)</a:t>
            </a:r>
          </a:p>
          <a:p>
            <a:pPr algn="ctr"/>
            <a:endParaRPr lang="ru-RU" sz="2500" dirty="0" smtClean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5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endParaRPr lang="ru-RU" sz="25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7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249</Words>
  <Application>Microsoft Office PowerPoint</Application>
  <PresentationFormat>Широкоэкранный</PresentationFormat>
  <Paragraphs>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Book Antiqua</vt:lpstr>
      <vt:lpstr>Bookman Old Style</vt:lpstr>
      <vt:lpstr>Calibri</vt:lpstr>
      <vt:lpstr>Calibri Light</vt:lpstr>
      <vt:lpstr>Тема Office</vt:lpstr>
      <vt:lpstr>     ПРОЕКТ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</dc:title>
  <dc:creator>XTreme.ws</dc:creator>
  <cp:lastModifiedBy>XTreme.ws</cp:lastModifiedBy>
  <cp:revision>15</cp:revision>
  <dcterms:created xsi:type="dcterms:W3CDTF">2020-04-03T13:02:46Z</dcterms:created>
  <dcterms:modified xsi:type="dcterms:W3CDTF">2020-04-03T15:40:07Z</dcterms:modified>
</cp:coreProperties>
</file>